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568-9F97-427C-A945-BE787A1B1CF3}" type="datetimeFigureOut">
              <a:rPr lang="pl-PL" smtClean="0"/>
              <a:t>21.02.2022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144-E2D1-423B-A863-3951087D9A0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568-9F97-427C-A945-BE787A1B1CF3}" type="datetimeFigureOut">
              <a:rPr lang="pl-PL" smtClean="0"/>
              <a:t>21.02.2022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144-E2D1-423B-A863-3951087D9A0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568-9F97-427C-A945-BE787A1B1CF3}" type="datetimeFigureOut">
              <a:rPr lang="pl-PL" smtClean="0"/>
              <a:t>21.02.2022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144-E2D1-423B-A863-3951087D9A09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568-9F97-427C-A945-BE787A1B1CF3}" type="datetimeFigureOut">
              <a:rPr lang="pl-PL" smtClean="0"/>
              <a:t>21.02.2022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144-E2D1-423B-A863-3951087D9A09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568-9F97-427C-A945-BE787A1B1CF3}" type="datetimeFigureOut">
              <a:rPr lang="pl-PL" smtClean="0"/>
              <a:t>21.02.2022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144-E2D1-423B-A863-3951087D9A0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568-9F97-427C-A945-BE787A1B1CF3}" type="datetimeFigureOut">
              <a:rPr lang="pl-PL" smtClean="0"/>
              <a:t>21.02.2022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144-E2D1-423B-A863-3951087D9A09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568-9F97-427C-A945-BE787A1B1CF3}" type="datetimeFigureOut">
              <a:rPr lang="pl-PL" smtClean="0"/>
              <a:t>21.02.2022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144-E2D1-423B-A863-3951087D9A0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568-9F97-427C-A945-BE787A1B1CF3}" type="datetimeFigureOut">
              <a:rPr lang="pl-PL" smtClean="0"/>
              <a:t>21.02.2022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144-E2D1-423B-A863-3951087D9A0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568-9F97-427C-A945-BE787A1B1CF3}" type="datetimeFigureOut">
              <a:rPr lang="pl-PL" smtClean="0"/>
              <a:t>21.02.2022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144-E2D1-423B-A863-3951087D9A0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568-9F97-427C-A945-BE787A1B1CF3}" type="datetimeFigureOut">
              <a:rPr lang="pl-PL" smtClean="0"/>
              <a:t>21.02.2022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144-E2D1-423B-A863-3951087D9A09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568-9F97-427C-A945-BE787A1B1CF3}" type="datetimeFigureOut">
              <a:rPr lang="pl-PL" smtClean="0"/>
              <a:t>21.02.2022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144-E2D1-423B-A863-3951087D9A09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9D46568-9F97-427C-A945-BE787A1B1CF3}" type="datetimeFigureOut">
              <a:rPr lang="pl-PL" smtClean="0"/>
              <a:t>21.02.2022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5F1144-E2D1-423B-A863-3951087D9A09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112200"/>
            <a:ext cx="7851648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300" b="1" dirty="0" smtClean="0">
                <a:solidFill>
                  <a:schemeClr val="tx2">
                    <a:lumMod val="75000"/>
                  </a:schemeClr>
                </a:solidFill>
              </a:rPr>
              <a:t>Szkoła Podstawowa Nr 56 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im. kpt. ż. w. Konstantego Maciejewicza</a:t>
            </a:r>
            <a:b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w Szczecinie</a:t>
            </a:r>
            <a:endParaRPr lang="pl-PL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2592288" cy="296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47864" y="3861048"/>
            <a:ext cx="4824536" cy="1080120"/>
          </a:xfrm>
        </p:spPr>
        <p:txBody>
          <a:bodyPr>
            <a:normAutofit fontScale="85000" lnSpcReduction="20000"/>
          </a:bodyPr>
          <a:lstStyle/>
          <a:p>
            <a:endParaRPr lang="pl-PL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</a:rPr>
              <a:t>Zapraszamy </a:t>
            </a:r>
            <a:r>
              <a:rPr lang="pl-PL" sz="4000" b="1" dirty="0">
                <a:solidFill>
                  <a:schemeClr val="tx2">
                    <a:lumMod val="75000"/>
                  </a:schemeClr>
                </a:solidFill>
              </a:rPr>
              <a:t>na </a:t>
            </a:r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</a:rPr>
              <a:t>pokład !</a:t>
            </a:r>
            <a:endParaRPr lang="pl-PL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/>
          <a:lstStyle/>
          <a:p>
            <a:pPr algn="l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Edukacja morska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3312368" cy="40755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Symbol zastępczy zawartości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3717032"/>
            <a:ext cx="4012982" cy="2664296"/>
          </a:xfr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92696"/>
            <a:ext cx="401141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Klasy pływackie i koszykarskie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5"/>
            <a:ext cx="3744416" cy="2808312"/>
          </a:xfrm>
        </p:spPr>
      </p:pic>
      <p:pic>
        <p:nvPicPr>
          <p:cNvPr id="9" name="Symbol zastępczy zawartości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4256366" cy="2826989"/>
          </a:xfrm>
        </p:spPr>
      </p:pic>
    </p:spTree>
    <p:extLst>
      <p:ext uri="{BB962C8B-B14F-4D97-AF65-F5344CB8AC3E}">
        <p14:creationId xmlns:p14="http://schemas.microsoft.com/office/powerpoint/2010/main" val="35329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Współpraca ze szkołą w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</a:rPr>
              <a:t>Eberswalde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54872" y="5373216"/>
            <a:ext cx="4175319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Z wizytą w ZOO- 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</a:rPr>
              <a:t>Eberswalde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8" y="2204864"/>
            <a:ext cx="387879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28698"/>
            <a:ext cx="4230874" cy="2820582"/>
          </a:xfrm>
        </p:spPr>
      </p:pic>
      <p:sp>
        <p:nvSpPr>
          <p:cNvPr id="9" name="pole tekstowe 8"/>
          <p:cNvSpPr txBox="1"/>
          <p:nvPr/>
        </p:nvSpPr>
        <p:spPr>
          <a:xfrm>
            <a:off x="4760208" y="2204864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Polsko-niemiecki bieg </a:t>
            </a:r>
            <a:b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na orientację - Szczecin</a:t>
            </a:r>
            <a:endParaRPr lang="pl-PL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26576"/>
          </a:xfrm>
        </p:spPr>
        <p:txBody>
          <a:bodyPr>
            <a:normAutofit/>
          </a:bodyPr>
          <a:lstStyle/>
          <a:p>
            <a:pPr algn="l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Jak do nas trafić ?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SP 56 mieści się  w odnowionym budynku przy </a:t>
            </a:r>
            <a:b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ulicy Jacka Malczewskiego 22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Dojazd linią tramwajową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3,5,10,11,12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lub linią autobusową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 101,107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1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pPr algn="l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Baza lokalowa: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8136904" cy="5400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liczne pracownie wyposażone w przybory i pomoce dydaktyczne oraz tablice multimedialne,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2 sale komputerowe,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3 place zabaw, w tym jeden w wewnętrznym patio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4 świetlice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sala gimnastyczna,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basen pływacki,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nowoczesny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kompleks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boisk sportowych,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biblioteka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z bogatym księgozbiorem,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stołówka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szkolna z własną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kuchnią,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gabinet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stomatologiczny,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gabinet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profilaktyki zdrowotnej pomocy przedmedycznej.</a:t>
            </a:r>
          </a:p>
        </p:txBody>
      </p:sp>
    </p:spTree>
    <p:extLst>
      <p:ext uri="{BB962C8B-B14F-4D97-AF65-F5344CB8AC3E}">
        <p14:creationId xmlns:p14="http://schemas.microsoft.com/office/powerpoint/2010/main" val="961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Myśl przewodnia: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76654" y="1916832"/>
            <a:ext cx="7783777" cy="45365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3900" b="1" dirty="0" smtClean="0"/>
              <a:t>„ 3-MAJMY SIĘ RAZEM” </a:t>
            </a:r>
          </a:p>
          <a:p>
            <a:pPr marL="0" indent="0">
              <a:buNone/>
            </a:pPr>
            <a:r>
              <a:rPr lang="pl-PL" dirty="0" smtClean="0"/>
              <a:t>			  </a:t>
            </a:r>
            <a:r>
              <a:rPr lang="pl-PL" b="1" dirty="0" smtClean="0"/>
              <a:t>- nauczyciele, uczniowie, rodzice.</a:t>
            </a:r>
          </a:p>
          <a:p>
            <a:pPr marL="0" indent="0">
              <a:buNone/>
            </a:pPr>
            <a:r>
              <a:rPr lang="pl-PL" dirty="0" smtClean="0"/>
              <a:t>Dlatego </a:t>
            </a:r>
            <a:r>
              <a:rPr lang="pl-PL" dirty="0"/>
              <a:t>wspólnie wypracowujemy strategię rozwoju szkoły, w której kładziemy nacisk na fundamentalne obszary: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edukacja,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wychowanie,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bezpieczeństwo,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współpraca </a:t>
            </a:r>
            <a:r>
              <a:rPr lang="pl-PL" dirty="0"/>
              <a:t>ze środowiskiem lokalnym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dirty="0" smtClean="0"/>
              <a:t>Szlifujemy </a:t>
            </a:r>
            <a:r>
              <a:rPr lang="pl-PL" dirty="0"/>
              <a:t>języki obce (niemiecki lub angielski) w klasach 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innowacją </a:t>
            </a:r>
            <a:r>
              <a:rPr lang="pl-PL" dirty="0" smtClean="0"/>
              <a:t>pedagogiczną</a:t>
            </a:r>
            <a:r>
              <a:rPr lang="pl-PL" dirty="0"/>
              <a:t>,</a:t>
            </a:r>
            <a:r>
              <a:rPr lang="pl-PL" dirty="0" smtClean="0"/>
              <a:t> </a:t>
            </a:r>
            <a:r>
              <a:rPr lang="pl-PL" dirty="0"/>
              <a:t>rozwijamy talenty pływackie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mistrzowsko szkolimy koszykarzy w klasach sportowych.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27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Programy, projekty, akcje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11560" y="1988840"/>
            <a:ext cx="7855785" cy="39604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2600" dirty="0" smtClean="0"/>
              <a:t> Realizujemy </a:t>
            </a:r>
            <a:r>
              <a:rPr lang="pl-PL" sz="2600" dirty="0"/>
              <a:t>ponad </a:t>
            </a:r>
            <a:r>
              <a:rPr lang="pl-PL" sz="2600" dirty="0" smtClean="0"/>
              <a:t>30 różnych programów autorskich.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2600" dirty="0" smtClean="0"/>
              <a:t>Dla najmłodszych: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2600" dirty="0" smtClean="0"/>
              <a:t> Program adaptacyjny dla dzieci 6 i 7 letnich „ W mojej szkole”,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2600" dirty="0" smtClean="0"/>
              <a:t> Program  współpracy wychowawców klas z nauczycielami świetlicy „Ręka w rękę”,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2600" dirty="0" smtClean="0"/>
              <a:t> Projekt  </a:t>
            </a:r>
            <a:r>
              <a:rPr lang="pl-PL" sz="2600" dirty="0"/>
              <a:t>„Praktyka czyni mistrza</a:t>
            </a:r>
            <a:r>
              <a:rPr lang="pl-PL" sz="2600" dirty="0" smtClean="0"/>
              <a:t>”,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2600" dirty="0" smtClean="0"/>
              <a:t> Projekt „ Zaprogramuj swoją przyszłość”,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2600" dirty="0" smtClean="0"/>
              <a:t> Akcja „</a:t>
            </a:r>
            <a:r>
              <a:rPr lang="pl-PL" sz="2600" dirty="0"/>
              <a:t>L</a:t>
            </a:r>
            <a:r>
              <a:rPr lang="pl-PL" sz="2600" dirty="0" smtClean="0"/>
              <a:t>ekki tornister”,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2600" dirty="0" smtClean="0"/>
              <a:t> Akcja „Jeden dzień rodzica w szkole”.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pl-PL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794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Oferta zajęć świetlicowych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39944" y="1628800"/>
            <a:ext cx="4903458" cy="15841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2600" dirty="0" smtClean="0"/>
              <a:t>Założenia: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600" dirty="0" smtClean="0"/>
              <a:t> wspieramy dzieci w rozwoju,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600" dirty="0" smtClean="0"/>
              <a:t> rozwijamy talenty, zainteresowania,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600" dirty="0" smtClean="0"/>
              <a:t> pomagamy w lekcjach.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96329"/>
            <a:ext cx="4076271" cy="305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02" y="2201481"/>
            <a:ext cx="3189038" cy="425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4400" b="1" dirty="0" smtClean="0">
                <a:solidFill>
                  <a:schemeClr val="tx2">
                    <a:lumMod val="75000"/>
                  </a:schemeClr>
                </a:solidFill>
              </a:rPr>
              <a:t>Zajęcia muzyczne</a:t>
            </a:r>
            <a:endParaRPr lang="pl-PL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3822700" cy="2905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Symbol zastępczy zawartości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  <p:sp>
        <p:nvSpPr>
          <p:cNvPr id="10" name="pole tekstowe 9"/>
          <p:cNvSpPr txBox="1"/>
          <p:nvPr/>
        </p:nvSpPr>
        <p:spPr>
          <a:xfrm>
            <a:off x="490816" y="531287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Gra na flażoletach</a:t>
            </a:r>
            <a:endParaRPr lang="pl-PL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716016" y="2060848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Zabawy rytmiczne</a:t>
            </a:r>
            <a:endParaRPr lang="pl-PL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4400" b="1" dirty="0" smtClean="0">
                <a:solidFill>
                  <a:schemeClr val="tx2">
                    <a:lumMod val="75000"/>
                  </a:schemeClr>
                </a:solidFill>
              </a:rPr>
              <a:t>Zajęcia twórcze</a:t>
            </a:r>
            <a:endParaRPr lang="pl-PL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Symbol zastępczy tekstu 13"/>
          <p:cNvSpPr>
            <a:spLocks noGrp="1"/>
          </p:cNvSpPr>
          <p:nvPr>
            <p:ph type="body" idx="1"/>
          </p:nvPr>
        </p:nvSpPr>
        <p:spPr>
          <a:xfrm>
            <a:off x="395536" y="5229200"/>
            <a:ext cx="3822192" cy="639762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Techniczne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374526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716016" y="2204864"/>
            <a:ext cx="3822192" cy="639762"/>
          </a:xfrm>
        </p:spPr>
        <p:txBody>
          <a:bodyPr/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Plastyczne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Symbol zastępczy zawartości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40968"/>
            <a:ext cx="3594832" cy="2697163"/>
          </a:xfrm>
        </p:spPr>
      </p:pic>
    </p:spTree>
    <p:extLst>
      <p:ext uri="{BB962C8B-B14F-4D97-AF65-F5344CB8AC3E}">
        <p14:creationId xmlns:p14="http://schemas.microsoft.com/office/powerpoint/2010/main" val="190974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52728"/>
          </a:xfrm>
        </p:spPr>
        <p:txBody>
          <a:bodyPr>
            <a:normAutofit/>
          </a:bodyPr>
          <a:lstStyle/>
          <a:p>
            <a:pPr algn="l"/>
            <a:r>
              <a:rPr lang="pl-PL" sz="4400" b="1" dirty="0" smtClean="0">
                <a:solidFill>
                  <a:schemeClr val="tx2">
                    <a:lumMod val="75000"/>
                  </a:schemeClr>
                </a:solidFill>
              </a:rPr>
              <a:t>Czas na relaks</a:t>
            </a:r>
            <a:endParaRPr lang="pl-PL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Symbol zastępczy obrazu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396044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Symbol zastępczy tekstu 11"/>
          <p:cNvSpPr>
            <a:spLocks noGrp="1"/>
          </p:cNvSpPr>
          <p:nvPr>
            <p:ph type="body" sz="quarter" idx="3"/>
          </p:nvPr>
        </p:nvSpPr>
        <p:spPr>
          <a:xfrm>
            <a:off x="4788024" y="2420888"/>
            <a:ext cx="3678176" cy="639762"/>
          </a:xfrm>
        </p:spPr>
        <p:txBody>
          <a:bodyPr/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Gry i zabawy 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Symbol zastępczy zawartości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6"/>
            <a:ext cx="3596217" cy="2697163"/>
          </a:xfr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456" y="728700"/>
            <a:ext cx="3499334" cy="26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230</TotalTime>
  <Words>328</Words>
  <Application>Microsoft Office PowerPoint</Application>
  <PresentationFormat>Pokaz na ekranie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Candara</vt:lpstr>
      <vt:lpstr>Symbol</vt:lpstr>
      <vt:lpstr>Wingdings</vt:lpstr>
      <vt:lpstr>Kształt fali</vt:lpstr>
      <vt:lpstr>Szkoła Podstawowa Nr 56  im. kpt. ż. w. Konstantego Maciejewicza w Szczecinie</vt:lpstr>
      <vt:lpstr>Jak do nas trafić ? SP 56 mieści się  w odnowionym budynku przy  ulicy Jacka Malczewskiego 22. Dojazd linią tramwajową 3,5,10,11,12 lub linią autobusową 101,107.</vt:lpstr>
      <vt:lpstr>Baza lokalowa:</vt:lpstr>
      <vt:lpstr>Myśl przewodnia:</vt:lpstr>
      <vt:lpstr>Programy, projekty, akcje</vt:lpstr>
      <vt:lpstr>Oferta zajęć świetlicowych</vt:lpstr>
      <vt:lpstr>Zajęcia muzyczne</vt:lpstr>
      <vt:lpstr>Zajęcia twórcze</vt:lpstr>
      <vt:lpstr>Czas na relaks</vt:lpstr>
      <vt:lpstr>Edukacja morska</vt:lpstr>
      <vt:lpstr>Klasy pływackie i koszykarskie</vt:lpstr>
      <vt:lpstr>Współpraca ze szkołą w Eberswalde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Podstawowa Nr 56  im. kpt. ż. w. Konstantego Maciejewicza w Szczecinie</dc:title>
  <dc:creator>DOM</dc:creator>
  <cp:lastModifiedBy>Dana</cp:lastModifiedBy>
  <cp:revision>25</cp:revision>
  <dcterms:created xsi:type="dcterms:W3CDTF">2021-02-17T20:26:53Z</dcterms:created>
  <dcterms:modified xsi:type="dcterms:W3CDTF">2022-02-21T08:31:04Z</dcterms:modified>
</cp:coreProperties>
</file>