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8" r:id="rId10"/>
    <p:sldId id="269" r:id="rId11"/>
    <p:sldId id="27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F045B-A860-4F20-89B1-178486BF6171}" v="26" dt="2021-06-13T18:43:00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a M" userId="247a5d86aad8390e" providerId="LiveId" clId="{0B1F045B-A860-4F20-89B1-178486BF6171}"/>
    <pc:docChg chg="undo custSel addSld delSld modSld">
      <pc:chgData name="Marianna M" userId="247a5d86aad8390e" providerId="LiveId" clId="{0B1F045B-A860-4F20-89B1-178486BF6171}" dt="2021-06-13T18:51:41.772" v="980" actId="20577"/>
      <pc:docMkLst>
        <pc:docMk/>
      </pc:docMkLst>
      <pc:sldChg chg="addSp delSp modSp mod">
        <pc:chgData name="Marianna M" userId="247a5d86aad8390e" providerId="LiveId" clId="{0B1F045B-A860-4F20-89B1-178486BF6171}" dt="2021-05-31T20:51:01.722" v="58" actId="1076"/>
        <pc:sldMkLst>
          <pc:docMk/>
          <pc:sldMk cId="0" sldId="256"/>
        </pc:sldMkLst>
        <pc:spChg chg="mod">
          <ac:chgData name="Marianna M" userId="247a5d86aad8390e" providerId="LiveId" clId="{0B1F045B-A860-4F20-89B1-178486BF6171}" dt="2021-05-31T20:50:54.269" v="56" actId="20577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Marianna M" userId="247a5d86aad8390e" providerId="LiveId" clId="{0B1F045B-A860-4F20-89B1-178486BF6171}" dt="2021-05-31T20:50:44.306" v="53" actId="21"/>
          <ac:spMkLst>
            <pc:docMk/>
            <pc:sldMk cId="0" sldId="256"/>
            <ac:spMk id="9" creationId="{89629BA1-AEC4-467A-94E9-6C40A02FA978}"/>
          </ac:spMkLst>
        </pc:spChg>
        <pc:picChg chg="add del mod">
          <ac:chgData name="Marianna M" userId="247a5d86aad8390e" providerId="LiveId" clId="{0B1F045B-A860-4F20-89B1-178486BF6171}" dt="2021-05-31T20:50:19.252" v="49"/>
          <ac:picMkLst>
            <pc:docMk/>
            <pc:sldMk cId="0" sldId="256"/>
            <ac:picMk id="4" creationId="{D32100A9-EAFE-47E2-B224-3526DABC7965}"/>
          </ac:picMkLst>
        </pc:picChg>
        <pc:picChg chg="del mod">
          <ac:chgData name="Marianna M" userId="247a5d86aad8390e" providerId="LiveId" clId="{0B1F045B-A860-4F20-89B1-178486BF6171}" dt="2021-05-31T20:50:30.266" v="51" actId="21"/>
          <ac:picMkLst>
            <pc:docMk/>
            <pc:sldMk cId="0" sldId="256"/>
            <ac:picMk id="5" creationId="{00000000-0000-0000-0000-000000000000}"/>
          </ac:picMkLst>
        </pc:picChg>
        <pc:picChg chg="add mod">
          <ac:chgData name="Marianna M" userId="247a5d86aad8390e" providerId="LiveId" clId="{0B1F045B-A860-4F20-89B1-178486BF6171}" dt="2021-05-31T20:51:01.722" v="58" actId="1076"/>
          <ac:picMkLst>
            <pc:docMk/>
            <pc:sldMk cId="0" sldId="256"/>
            <ac:picMk id="7" creationId="{5A53853A-20C3-4B0A-99B2-F9D5376532DA}"/>
          </ac:picMkLst>
        </pc:picChg>
      </pc:sldChg>
      <pc:sldChg chg="delSp modSp mod">
        <pc:chgData name="Marianna M" userId="247a5d86aad8390e" providerId="LiveId" clId="{0B1F045B-A860-4F20-89B1-178486BF6171}" dt="2021-05-31T20:45:04.930" v="24" actId="14100"/>
        <pc:sldMkLst>
          <pc:docMk/>
          <pc:sldMk cId="2550025748" sldId="257"/>
        </pc:sldMkLst>
        <pc:spChg chg="del mod">
          <ac:chgData name="Marianna M" userId="247a5d86aad8390e" providerId="LiveId" clId="{0B1F045B-A860-4F20-89B1-178486BF6171}" dt="2021-05-31T20:44:56.134" v="21" actId="21"/>
          <ac:spMkLst>
            <pc:docMk/>
            <pc:sldMk cId="2550025748" sldId="257"/>
            <ac:spMk id="5" creationId="{0BCE8306-EEF7-41E9-9E49-94B58368C86A}"/>
          </ac:spMkLst>
        </pc:spChg>
        <pc:spChg chg="mod">
          <ac:chgData name="Marianna M" userId="247a5d86aad8390e" providerId="LiveId" clId="{0B1F045B-A860-4F20-89B1-178486BF6171}" dt="2021-05-31T20:45:04.930" v="24" actId="14100"/>
          <ac:spMkLst>
            <pc:docMk/>
            <pc:sldMk cId="2550025748" sldId="257"/>
            <ac:spMk id="6" creationId="{22821822-6D69-4588-8FBC-DD0813D35BBD}"/>
          </ac:spMkLst>
        </pc:spChg>
      </pc:sldChg>
      <pc:sldChg chg="modSp mod">
        <pc:chgData name="Marianna M" userId="247a5d86aad8390e" providerId="LiveId" clId="{0B1F045B-A860-4F20-89B1-178486BF6171}" dt="2021-05-31T20:52:04.843" v="72" actId="20577"/>
        <pc:sldMkLst>
          <pc:docMk/>
          <pc:sldMk cId="3155708528" sldId="258"/>
        </pc:sldMkLst>
        <pc:spChg chg="mod">
          <ac:chgData name="Marianna M" userId="247a5d86aad8390e" providerId="LiveId" clId="{0B1F045B-A860-4F20-89B1-178486BF6171}" dt="2021-05-31T20:45:10.722" v="26" actId="14100"/>
          <ac:spMkLst>
            <pc:docMk/>
            <pc:sldMk cId="3155708528" sldId="258"/>
            <ac:spMk id="5" creationId="{29EBD460-5B96-4945-94E1-E3F1828ED8B1}"/>
          </ac:spMkLst>
        </pc:spChg>
        <pc:spChg chg="mod">
          <ac:chgData name="Marianna M" userId="247a5d86aad8390e" providerId="LiveId" clId="{0B1F045B-A860-4F20-89B1-178486BF6171}" dt="2021-05-31T20:52:04.843" v="72" actId="20577"/>
          <ac:spMkLst>
            <pc:docMk/>
            <pc:sldMk cId="3155708528" sldId="258"/>
            <ac:spMk id="6" creationId="{EB1EBCEE-38EA-484A-9B12-C742EFEA4148}"/>
          </ac:spMkLst>
        </pc:spChg>
      </pc:sldChg>
      <pc:sldChg chg="modSp mod">
        <pc:chgData name="Marianna M" userId="247a5d86aad8390e" providerId="LiveId" clId="{0B1F045B-A860-4F20-89B1-178486BF6171}" dt="2021-06-02T17:54:09.827" v="157" actId="20577"/>
        <pc:sldMkLst>
          <pc:docMk/>
          <pc:sldMk cId="1559497877" sldId="260"/>
        </pc:sldMkLst>
        <pc:spChg chg="mod">
          <ac:chgData name="Marianna M" userId="247a5d86aad8390e" providerId="LiveId" clId="{0B1F045B-A860-4F20-89B1-178486BF6171}" dt="2021-05-31T20:46:40.893" v="37" actId="2711"/>
          <ac:spMkLst>
            <pc:docMk/>
            <pc:sldMk cId="1559497877" sldId="260"/>
            <ac:spMk id="2" creationId="{97E1EE7C-A37E-455D-8076-604C1972FC51}"/>
          </ac:spMkLst>
        </pc:spChg>
        <pc:spChg chg="mod">
          <ac:chgData name="Marianna M" userId="247a5d86aad8390e" providerId="LiveId" clId="{0B1F045B-A860-4F20-89B1-178486BF6171}" dt="2021-06-02T17:54:09.827" v="157" actId="20577"/>
          <ac:spMkLst>
            <pc:docMk/>
            <pc:sldMk cId="1559497877" sldId="260"/>
            <ac:spMk id="3" creationId="{51B39866-DB3D-4A17-8F2F-2AB63E101152}"/>
          </ac:spMkLst>
        </pc:spChg>
      </pc:sldChg>
      <pc:sldChg chg="modSp mod">
        <pc:chgData name="Marianna M" userId="247a5d86aad8390e" providerId="LiveId" clId="{0B1F045B-A860-4F20-89B1-178486BF6171}" dt="2021-06-13T18:49:20.255" v="846" actId="20577"/>
        <pc:sldMkLst>
          <pc:docMk/>
          <pc:sldMk cId="2396389522" sldId="261"/>
        </pc:sldMkLst>
        <pc:spChg chg="mod">
          <ac:chgData name="Marianna M" userId="247a5d86aad8390e" providerId="LiveId" clId="{0B1F045B-A860-4F20-89B1-178486BF6171}" dt="2021-05-31T20:44:31.926" v="13" actId="27636"/>
          <ac:spMkLst>
            <pc:docMk/>
            <pc:sldMk cId="2396389522" sldId="261"/>
            <ac:spMk id="2" creationId="{BEF41F88-CF9F-484A-B93E-D853EEE1CEFC}"/>
          </ac:spMkLst>
        </pc:spChg>
        <pc:spChg chg="mod">
          <ac:chgData name="Marianna M" userId="247a5d86aad8390e" providerId="LiveId" clId="{0B1F045B-A860-4F20-89B1-178486BF6171}" dt="2021-06-13T18:49:20.255" v="846" actId="20577"/>
          <ac:spMkLst>
            <pc:docMk/>
            <pc:sldMk cId="2396389522" sldId="261"/>
            <ac:spMk id="3" creationId="{FF80A985-DD07-4EAA-93D3-047F3EC467C2}"/>
          </ac:spMkLst>
        </pc:spChg>
      </pc:sldChg>
      <pc:sldChg chg="delSp modSp mod">
        <pc:chgData name="Marianna M" userId="247a5d86aad8390e" providerId="LiveId" clId="{0B1F045B-A860-4F20-89B1-178486BF6171}" dt="2021-06-02T18:17:53.813" v="438" actId="20577"/>
        <pc:sldMkLst>
          <pc:docMk/>
          <pc:sldMk cId="4276511839" sldId="262"/>
        </pc:sldMkLst>
        <pc:spChg chg="del mod">
          <ac:chgData name="Marianna M" userId="247a5d86aad8390e" providerId="LiveId" clId="{0B1F045B-A860-4F20-89B1-178486BF6171}" dt="2021-05-31T20:47:30.780" v="42" actId="21"/>
          <ac:spMkLst>
            <pc:docMk/>
            <pc:sldMk cId="4276511839" sldId="262"/>
            <ac:spMk id="2" creationId="{2E4E433C-B1E3-40CD-9573-8D13FA51E151}"/>
          </ac:spMkLst>
        </pc:spChg>
        <pc:spChg chg="mod">
          <ac:chgData name="Marianna M" userId="247a5d86aad8390e" providerId="LiveId" clId="{0B1F045B-A860-4F20-89B1-178486BF6171}" dt="2021-06-02T18:17:53.813" v="438" actId="20577"/>
          <ac:spMkLst>
            <pc:docMk/>
            <pc:sldMk cId="4276511839" sldId="262"/>
            <ac:spMk id="3" creationId="{A92E5784-1495-418C-B3B0-B762F9B92171}"/>
          </ac:spMkLst>
        </pc:spChg>
      </pc:sldChg>
      <pc:sldChg chg="modSp mod">
        <pc:chgData name="Marianna M" userId="247a5d86aad8390e" providerId="LiveId" clId="{0B1F045B-A860-4F20-89B1-178486BF6171}" dt="2021-06-02T18:19:36.988" v="445" actId="20577"/>
        <pc:sldMkLst>
          <pc:docMk/>
          <pc:sldMk cId="2563068254" sldId="263"/>
        </pc:sldMkLst>
        <pc:spChg chg="mod">
          <ac:chgData name="Marianna M" userId="247a5d86aad8390e" providerId="LiveId" clId="{0B1F045B-A860-4F20-89B1-178486BF6171}" dt="2021-06-02T18:08:16.121" v="238" actId="27636"/>
          <ac:spMkLst>
            <pc:docMk/>
            <pc:sldMk cId="2563068254" sldId="263"/>
            <ac:spMk id="2" creationId="{0E313796-6E90-4013-A610-A9ACB317D5D2}"/>
          </ac:spMkLst>
        </pc:spChg>
        <pc:spChg chg="mod">
          <ac:chgData name="Marianna M" userId="247a5d86aad8390e" providerId="LiveId" clId="{0B1F045B-A860-4F20-89B1-178486BF6171}" dt="2021-06-02T18:19:36.988" v="445" actId="20577"/>
          <ac:spMkLst>
            <pc:docMk/>
            <pc:sldMk cId="2563068254" sldId="263"/>
            <ac:spMk id="3" creationId="{252B6F91-EA44-4054-81CC-B475C4869BE2}"/>
          </ac:spMkLst>
        </pc:spChg>
      </pc:sldChg>
      <pc:sldChg chg="addSp delSp modSp new del mod">
        <pc:chgData name="Marianna M" userId="247a5d86aad8390e" providerId="LiveId" clId="{0B1F045B-A860-4F20-89B1-178486BF6171}" dt="2021-06-02T18:16:40.230" v="436" actId="2696"/>
        <pc:sldMkLst>
          <pc:docMk/>
          <pc:sldMk cId="2516471395" sldId="264"/>
        </pc:sldMkLst>
        <pc:spChg chg="del">
          <ac:chgData name="Marianna M" userId="247a5d86aad8390e" providerId="LiveId" clId="{0B1F045B-A860-4F20-89B1-178486BF6171}" dt="2021-06-02T18:02:48.019" v="161"/>
          <ac:spMkLst>
            <pc:docMk/>
            <pc:sldMk cId="2516471395" sldId="264"/>
            <ac:spMk id="3" creationId="{6A66527F-288F-4C10-AC05-5C9983AA4B07}"/>
          </ac:spMkLst>
        </pc:spChg>
        <pc:spChg chg="add mod">
          <ac:chgData name="Marianna M" userId="247a5d86aad8390e" providerId="LiveId" clId="{0B1F045B-A860-4F20-89B1-178486BF6171}" dt="2021-06-02T18:14:51.544" v="413" actId="21"/>
          <ac:spMkLst>
            <pc:docMk/>
            <pc:sldMk cId="2516471395" sldId="264"/>
            <ac:spMk id="7" creationId="{45BB2F78-192A-4111-9937-FF013D9A8E19}"/>
          </ac:spMkLst>
        </pc:spChg>
        <pc:picChg chg="add del mod">
          <ac:chgData name="Marianna M" userId="247a5d86aad8390e" providerId="LiveId" clId="{0B1F045B-A860-4F20-89B1-178486BF6171}" dt="2021-06-02T18:14:51.544" v="413" actId="21"/>
          <ac:picMkLst>
            <pc:docMk/>
            <pc:sldMk cId="2516471395" sldId="264"/>
            <ac:picMk id="5" creationId="{50E8A47A-6F80-4929-A7B4-4DAC83BC14E7}"/>
          </ac:picMkLst>
        </pc:picChg>
      </pc:sldChg>
      <pc:sldChg chg="delSp modSp new mod">
        <pc:chgData name="Marianna M" userId="247a5d86aad8390e" providerId="LiveId" clId="{0B1F045B-A860-4F20-89B1-178486BF6171}" dt="2021-06-02T18:14:17.187" v="389" actId="27636"/>
        <pc:sldMkLst>
          <pc:docMk/>
          <pc:sldMk cId="1011088628" sldId="265"/>
        </pc:sldMkLst>
        <pc:spChg chg="del">
          <ac:chgData name="Marianna M" userId="247a5d86aad8390e" providerId="LiveId" clId="{0B1F045B-A860-4F20-89B1-178486BF6171}" dt="2021-06-02T18:12:41.278" v="357" actId="21"/>
          <ac:spMkLst>
            <pc:docMk/>
            <pc:sldMk cId="1011088628" sldId="265"/>
            <ac:spMk id="2" creationId="{B482B73C-0308-4AFD-842B-25997C0A8464}"/>
          </ac:spMkLst>
        </pc:spChg>
        <pc:spChg chg="mod">
          <ac:chgData name="Marianna M" userId="247a5d86aad8390e" providerId="LiveId" clId="{0B1F045B-A860-4F20-89B1-178486BF6171}" dt="2021-06-02T18:14:17.187" v="389" actId="27636"/>
          <ac:spMkLst>
            <pc:docMk/>
            <pc:sldMk cId="1011088628" sldId="265"/>
            <ac:spMk id="3" creationId="{6560954A-F66F-4E0A-A56F-F25B0F35097B}"/>
          </ac:spMkLst>
        </pc:spChg>
      </pc:sldChg>
      <pc:sldChg chg="modSp mod">
        <pc:chgData name="Marianna M" userId="247a5d86aad8390e" providerId="LiveId" clId="{0B1F045B-A860-4F20-89B1-178486BF6171}" dt="2021-06-13T18:50:01.453" v="872" actId="20577"/>
        <pc:sldMkLst>
          <pc:docMk/>
          <pc:sldMk cId="1011088628" sldId="265"/>
        </pc:sldMkLst>
        <pc:spChg chg="mod">
          <ac:chgData name="Marianna M" userId="247a5d86aad8390e" providerId="LiveId" clId="{0B1F045B-A860-4F20-89B1-178486BF6171}" dt="2021-06-13T18:50:01.453" v="872" actId="20577"/>
          <ac:spMkLst>
            <pc:docMk/>
            <pc:sldMk cId="1011088628" sldId="265"/>
            <ac:spMk id="3" creationId="{6560954A-F66F-4E0A-A56F-F25B0F35097B}"/>
          </ac:spMkLst>
        </pc:spChg>
      </pc:sldChg>
      <pc:sldChg chg="new del">
        <pc:chgData name="Marianna M" userId="247a5d86aad8390e" providerId="LiveId" clId="{0B1F045B-A860-4F20-89B1-178486BF6171}" dt="2021-06-02T18:14:44.406" v="412" actId="2696"/>
        <pc:sldMkLst>
          <pc:docMk/>
          <pc:sldMk cId="4290907600" sldId="266"/>
        </pc:sldMkLst>
      </pc:sldChg>
      <pc:sldChg chg="addSp delSp modSp new mod setBg">
        <pc:chgData name="Marianna M" userId="247a5d86aad8390e" providerId="LiveId" clId="{0B1F045B-A860-4F20-89B1-178486BF6171}" dt="2021-06-13T18:51:41.772" v="980" actId="20577"/>
        <pc:sldMkLst>
          <pc:docMk/>
          <pc:sldMk cId="2779252619" sldId="267"/>
        </pc:sldMkLst>
        <pc:spChg chg="mod">
          <ac:chgData name="Marianna M" userId="247a5d86aad8390e" providerId="LiveId" clId="{0B1F045B-A860-4F20-89B1-178486BF6171}" dt="2021-06-02T18:16:22.403" v="432" actId="255"/>
          <ac:spMkLst>
            <pc:docMk/>
            <pc:sldMk cId="2779252619" sldId="267"/>
            <ac:spMk id="2" creationId="{0236AE96-4D62-47F2-8B6C-54E35F5E0A77}"/>
          </ac:spMkLst>
        </pc:spChg>
        <pc:spChg chg="mod ord">
          <ac:chgData name="Marianna M" userId="247a5d86aad8390e" providerId="LiveId" clId="{0B1F045B-A860-4F20-89B1-178486BF6171}" dt="2021-06-13T18:50:38.757" v="920" actId="1076"/>
          <ac:spMkLst>
            <pc:docMk/>
            <pc:sldMk cId="2779252619" sldId="267"/>
            <ac:spMk id="3" creationId="{E9353886-8666-40E3-A0E9-61BCABEB40A8}"/>
          </ac:spMkLst>
        </pc:spChg>
        <pc:spChg chg="del">
          <ac:chgData name="Marianna M" userId="247a5d86aad8390e" providerId="LiveId" clId="{0B1F045B-A860-4F20-89B1-178486BF6171}" dt="2021-06-02T18:14:54.328" v="414"/>
          <ac:spMkLst>
            <pc:docMk/>
            <pc:sldMk cId="2779252619" sldId="267"/>
            <ac:spMk id="4" creationId="{7CB73B60-F9C5-4E8A-99D2-059DA2CD5FEB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22" creationId="{A65AC7D1-EAA9-48F5-B509-60A7F50BF703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24" creationId="{D6320AF9-619A-4175-865B-5663E1AEF4C5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30" creationId="{7E018740-5C2B-4A41-AC1A-7E68D1EC1954}"/>
          </ac:spMkLst>
        </pc:spChg>
        <pc:spChg chg="add del mod">
          <ac:chgData name="Marianna M" userId="247a5d86aad8390e" providerId="LiveId" clId="{0B1F045B-A860-4F20-89B1-178486BF6171}" dt="2021-06-13T18:51:41.772" v="980" actId="20577"/>
          <ac:spMkLst>
            <pc:docMk/>
            <pc:sldMk cId="2779252619" sldId="267"/>
            <ac:spMk id="31" creationId="{8A604B66-99A7-4AC8-AEF8-AEF0A89D4265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32" creationId="{166F75A4-C475-4941-8EE2-B80A06A2C1BB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34" creationId="{A032553A-72E8-4B0D-8405-FF9771C9AF05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36" creationId="{765800AC-C3B9-498E-87BC-29FAE4C76B21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38" creationId="{1F9D6ACB-2FF4-49F9-978A-E0D5327FC635}"/>
          </ac:spMkLst>
        </pc:spChg>
        <pc:spChg chg="add del">
          <ac:chgData name="Marianna M" userId="247a5d86aad8390e" providerId="LiveId" clId="{0B1F045B-A860-4F20-89B1-178486BF6171}" dt="2021-06-02T18:15:06.146" v="416" actId="26606"/>
          <ac:spMkLst>
            <pc:docMk/>
            <pc:sldMk cId="2779252619" sldId="267"/>
            <ac:spMk id="40" creationId="{A5EC319D-0FEA-4B95-A3EA-01E35672C95B}"/>
          </ac:spMkLst>
        </pc:spChg>
        <pc:grpChg chg="add del">
          <ac:chgData name="Marianna M" userId="247a5d86aad8390e" providerId="LiveId" clId="{0B1F045B-A860-4F20-89B1-178486BF6171}" dt="2021-06-02T18:15:06.146" v="416" actId="26606"/>
          <ac:grpSpMkLst>
            <pc:docMk/>
            <pc:sldMk cId="2779252619" sldId="267"/>
            <ac:grpSpMk id="10" creationId="{1F2B4773-3207-44CC-B7AC-892B70498211}"/>
          </ac:grpSpMkLst>
        </pc:grpChg>
        <pc:grpChg chg="add del">
          <ac:chgData name="Marianna M" userId="247a5d86aad8390e" providerId="LiveId" clId="{0B1F045B-A860-4F20-89B1-178486BF6171}" dt="2021-06-02T18:15:10.660" v="418" actId="26606"/>
          <ac:grpSpMkLst>
            <pc:docMk/>
            <pc:sldMk cId="2779252619" sldId="267"/>
            <ac:grpSpMk id="42" creationId="{1F2B4773-3207-44CC-B7AC-892B70498211}"/>
          </ac:grpSpMkLst>
        </pc:grpChg>
        <pc:grpChg chg="add del">
          <ac:chgData name="Marianna M" userId="247a5d86aad8390e" providerId="LiveId" clId="{0B1F045B-A860-4F20-89B1-178486BF6171}" dt="2021-06-02T18:15:16.206" v="420" actId="26606"/>
          <ac:grpSpMkLst>
            <pc:docMk/>
            <pc:sldMk cId="2779252619" sldId="267"/>
            <ac:grpSpMk id="44" creationId="{1F2B4773-3207-44CC-B7AC-892B70498211}"/>
          </ac:grpSpMkLst>
        </pc:grpChg>
        <pc:grpChg chg="add">
          <ac:chgData name="Marianna M" userId="247a5d86aad8390e" providerId="LiveId" clId="{0B1F045B-A860-4F20-89B1-178486BF6171}" dt="2021-06-02T18:15:16.206" v="421" actId="26606"/>
          <ac:grpSpMkLst>
            <pc:docMk/>
            <pc:sldMk cId="2779252619" sldId="267"/>
            <ac:grpSpMk id="46" creationId="{1F2B4773-3207-44CC-B7AC-892B70498211}"/>
          </ac:grpSpMkLst>
        </pc:grpChg>
        <pc:picChg chg="add mod">
          <ac:chgData name="Marianna M" userId="247a5d86aad8390e" providerId="LiveId" clId="{0B1F045B-A860-4F20-89B1-178486BF6171}" dt="2021-06-02T18:19:57.563" v="448" actId="1076"/>
          <ac:picMkLst>
            <pc:docMk/>
            <pc:sldMk cId="2779252619" sldId="267"/>
            <ac:picMk id="5" creationId="{3236295C-DA66-4862-97F5-35F29844DFC2}"/>
          </ac:picMkLst>
        </pc:picChg>
        <pc:cxnChg chg="add del">
          <ac:chgData name="Marianna M" userId="247a5d86aad8390e" providerId="LiveId" clId="{0B1F045B-A860-4F20-89B1-178486BF6171}" dt="2021-06-02T18:15:06.146" v="416" actId="26606"/>
          <ac:cxnSpMkLst>
            <pc:docMk/>
            <pc:sldMk cId="2779252619" sldId="267"/>
            <ac:cxnSpMk id="26" creationId="{063B6EC6-D752-4EE7-908B-F8F19E8C7FEA}"/>
          </ac:cxnSpMkLst>
        </pc:cxnChg>
        <pc:cxnChg chg="add del">
          <ac:chgData name="Marianna M" userId="247a5d86aad8390e" providerId="LiveId" clId="{0B1F045B-A860-4F20-89B1-178486BF6171}" dt="2021-06-02T18:15:06.146" v="416" actId="26606"/>
          <ac:cxnSpMkLst>
            <pc:docMk/>
            <pc:sldMk cId="2779252619" sldId="267"/>
            <ac:cxnSpMk id="28" creationId="{EFECD4E8-AD3E-4228-82A2-9461958EA94D}"/>
          </ac:cxnSpMkLst>
        </pc:cxnChg>
      </pc:sldChg>
      <pc:sldChg chg="new del">
        <pc:chgData name="Marianna M" userId="247a5d86aad8390e" providerId="LiveId" clId="{0B1F045B-A860-4F20-89B1-178486BF6171}" dt="2021-06-02T18:20:22.991" v="452" actId="2696"/>
        <pc:sldMkLst>
          <pc:docMk/>
          <pc:sldMk cId="1582731282" sldId="268"/>
        </pc:sldMkLst>
      </pc:sldChg>
      <pc:sldChg chg="addSp delSp modSp new mod">
        <pc:chgData name="Marianna M" userId="247a5d86aad8390e" providerId="LiveId" clId="{0B1F045B-A860-4F20-89B1-178486BF6171}" dt="2021-06-13T18:49:47.863" v="870" actId="20577"/>
        <pc:sldMkLst>
          <pc:docMk/>
          <pc:sldMk cId="2517916767" sldId="268"/>
        </pc:sldMkLst>
        <pc:spChg chg="mod">
          <ac:chgData name="Marianna M" userId="247a5d86aad8390e" providerId="LiveId" clId="{0B1F045B-A860-4F20-89B1-178486BF6171}" dt="2021-06-13T18:49:38.759" v="857" actId="20577"/>
          <ac:spMkLst>
            <pc:docMk/>
            <pc:sldMk cId="2517916767" sldId="268"/>
            <ac:spMk id="2" creationId="{283F9BED-FC5A-481B-8FCE-A9639B72094F}"/>
          </ac:spMkLst>
        </pc:spChg>
        <pc:spChg chg="mod">
          <ac:chgData name="Marianna M" userId="247a5d86aad8390e" providerId="LiveId" clId="{0B1F045B-A860-4F20-89B1-178486BF6171}" dt="2021-06-13T18:49:47.863" v="870" actId="20577"/>
          <ac:spMkLst>
            <pc:docMk/>
            <pc:sldMk cId="2517916767" sldId="268"/>
            <ac:spMk id="3" creationId="{F7B90F8A-83D8-44BB-B10E-6D0673EAC0A4}"/>
          </ac:spMkLst>
        </pc:spChg>
        <pc:picChg chg="add del mod">
          <ac:chgData name="Marianna M" userId="247a5d86aad8390e" providerId="LiveId" clId="{0B1F045B-A860-4F20-89B1-178486BF6171}" dt="2021-06-13T18:36:50.468" v="640" actId="478"/>
          <ac:picMkLst>
            <pc:docMk/>
            <pc:sldMk cId="2517916767" sldId="268"/>
            <ac:picMk id="5" creationId="{78D01452-402A-49D9-9413-79856DEFC828}"/>
          </ac:picMkLst>
        </pc:picChg>
        <pc:picChg chg="add del mod">
          <ac:chgData name="Marianna M" userId="247a5d86aad8390e" providerId="LiveId" clId="{0B1F045B-A860-4F20-89B1-178486BF6171}" dt="2021-06-13T18:37:19.068" v="649"/>
          <ac:picMkLst>
            <pc:docMk/>
            <pc:sldMk cId="2517916767" sldId="268"/>
            <ac:picMk id="7" creationId="{AED9EF20-223D-4B6E-8B55-3FF72AB04748}"/>
          </ac:picMkLst>
        </pc:picChg>
        <pc:picChg chg="add mod">
          <ac:chgData name="Marianna M" userId="247a5d86aad8390e" providerId="LiveId" clId="{0B1F045B-A860-4F20-89B1-178486BF6171}" dt="2021-06-13T18:40:14.107" v="739" actId="14100"/>
          <ac:picMkLst>
            <pc:docMk/>
            <pc:sldMk cId="2517916767" sldId="268"/>
            <ac:picMk id="1026" creationId="{6335CEF2-3FA2-407D-96F4-31D0A104F279}"/>
          </ac:picMkLst>
        </pc:picChg>
      </pc:sldChg>
      <pc:sldChg chg="modSp new del mod">
        <pc:chgData name="Marianna M" userId="247a5d86aad8390e" providerId="LiveId" clId="{0B1F045B-A860-4F20-89B1-178486BF6171}" dt="2021-06-02T18:23:05.386" v="498" actId="2696"/>
        <pc:sldMkLst>
          <pc:docMk/>
          <pc:sldMk cId="3759160963" sldId="269"/>
        </pc:sldMkLst>
        <pc:spChg chg="mod">
          <ac:chgData name="Marianna M" userId="247a5d86aad8390e" providerId="LiveId" clId="{0B1F045B-A860-4F20-89B1-178486BF6171}" dt="2021-06-02T18:20:33.547" v="470" actId="20577"/>
          <ac:spMkLst>
            <pc:docMk/>
            <pc:sldMk cId="3759160963" sldId="269"/>
            <ac:spMk id="2" creationId="{E4470F8D-A5B0-4C1B-A90F-662712B603FB}"/>
          </ac:spMkLst>
        </pc:spChg>
        <pc:spChg chg="mod">
          <ac:chgData name="Marianna M" userId="247a5d86aad8390e" providerId="LiveId" clId="{0B1F045B-A860-4F20-89B1-178486BF6171}" dt="2021-06-02T18:21:39.227" v="483" actId="20577"/>
          <ac:spMkLst>
            <pc:docMk/>
            <pc:sldMk cId="3759160963" sldId="269"/>
            <ac:spMk id="3" creationId="{099BB0F3-7005-4356-AAFB-36F91C493F5E}"/>
          </ac:spMkLst>
        </pc:spChg>
      </pc:sldChg>
      <pc:sldChg chg="addSp delSp modSp new mod">
        <pc:chgData name="Marianna M" userId="247a5d86aad8390e" providerId="LiveId" clId="{0B1F045B-A860-4F20-89B1-178486BF6171}" dt="2021-06-13T18:40:55.147" v="746" actId="1076"/>
        <pc:sldMkLst>
          <pc:docMk/>
          <pc:sldMk cId="3866966815" sldId="269"/>
        </pc:sldMkLst>
        <pc:spChg chg="mod">
          <ac:chgData name="Marianna M" userId="247a5d86aad8390e" providerId="LiveId" clId="{0B1F045B-A860-4F20-89B1-178486BF6171}" dt="2021-06-13T18:40:51.132" v="745" actId="113"/>
          <ac:spMkLst>
            <pc:docMk/>
            <pc:sldMk cId="3866966815" sldId="269"/>
            <ac:spMk id="2" creationId="{AA6CE6B9-7814-42BF-B8A9-D44A5C580FB6}"/>
          </ac:spMkLst>
        </pc:spChg>
        <pc:spChg chg="del">
          <ac:chgData name="Marianna M" userId="247a5d86aad8390e" providerId="LiveId" clId="{0B1F045B-A860-4F20-89B1-178486BF6171}" dt="2021-06-13T18:36:03.836" v="609"/>
          <ac:spMkLst>
            <pc:docMk/>
            <pc:sldMk cId="3866966815" sldId="269"/>
            <ac:spMk id="3" creationId="{620830BD-71DD-4453-81C7-8A1B8A842F4E}"/>
          </ac:spMkLst>
        </pc:spChg>
        <pc:picChg chg="add mod">
          <ac:chgData name="Marianna M" userId="247a5d86aad8390e" providerId="LiveId" clId="{0B1F045B-A860-4F20-89B1-178486BF6171}" dt="2021-06-13T18:40:55.147" v="746" actId="1076"/>
          <ac:picMkLst>
            <pc:docMk/>
            <pc:sldMk cId="3866966815" sldId="269"/>
            <ac:picMk id="5" creationId="{64BC0248-34E4-4C61-85DC-5FE743A3E06F}"/>
          </ac:picMkLst>
        </pc:picChg>
      </pc:sldChg>
      <pc:sldChg chg="modSp new mod">
        <pc:chgData name="Marianna M" userId="247a5d86aad8390e" providerId="LiveId" clId="{0B1F045B-A860-4F20-89B1-178486BF6171}" dt="2021-06-13T18:44:24.347" v="845" actId="14100"/>
        <pc:sldMkLst>
          <pc:docMk/>
          <pc:sldMk cId="3635120189" sldId="270"/>
        </pc:sldMkLst>
        <pc:spChg chg="mod">
          <ac:chgData name="Marianna M" userId="247a5d86aad8390e" providerId="LiveId" clId="{0B1F045B-A860-4F20-89B1-178486BF6171}" dt="2021-06-13T18:44:24.347" v="845" actId="14100"/>
          <ac:spMkLst>
            <pc:docMk/>
            <pc:sldMk cId="3635120189" sldId="270"/>
            <ac:spMk id="2" creationId="{53938C56-B7AD-4AEE-8A07-D8C853F46DD5}"/>
          </ac:spMkLst>
        </pc:spChg>
        <pc:spChg chg="mod">
          <ac:chgData name="Marianna M" userId="247a5d86aad8390e" providerId="LiveId" clId="{0B1F045B-A860-4F20-89B1-178486BF6171}" dt="2021-06-13T18:44:17.333" v="843" actId="27636"/>
          <ac:spMkLst>
            <pc:docMk/>
            <pc:sldMk cId="3635120189" sldId="270"/>
            <ac:spMk id="3" creationId="{D973DF0D-7150-4518-A422-2AF87359697A}"/>
          </ac:spMkLst>
        </pc:spChg>
      </pc:sldChg>
    </pc:docChg>
  </pc:docChgLst>
  <pc:docChgLst>
    <pc:chgData name="Marianna M" userId="247a5d86aad8390e" providerId="LiveId" clId="{8B5F5C06-5EE8-41E5-8708-388FCE76C1B9}"/>
    <pc:docChg chg="undo custSel addSld delSld modSld">
      <pc:chgData name="Marianna M" userId="247a5d86aad8390e" providerId="LiveId" clId="{8B5F5C06-5EE8-41E5-8708-388FCE76C1B9}" dt="2021-05-31T20:37:08.514" v="541" actId="680"/>
      <pc:docMkLst>
        <pc:docMk/>
      </pc:docMkLst>
      <pc:sldChg chg="modSp mod">
        <pc:chgData name="Marianna M" userId="247a5d86aad8390e" providerId="LiveId" clId="{8B5F5C06-5EE8-41E5-8708-388FCE76C1B9}" dt="2021-05-30T23:08:16.420" v="524" actId="2711"/>
        <pc:sldMkLst>
          <pc:docMk/>
          <pc:sldMk cId="0" sldId="256"/>
        </pc:sldMkLst>
        <pc:spChg chg="mod">
          <ac:chgData name="Marianna M" userId="247a5d86aad8390e" providerId="LiveId" clId="{8B5F5C06-5EE8-41E5-8708-388FCE76C1B9}" dt="2021-05-30T23:08:16.420" v="524" actId="2711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new mod modClrScheme chgLayout">
        <pc:chgData name="Marianna M" userId="247a5d86aad8390e" providerId="LiveId" clId="{8B5F5C06-5EE8-41E5-8708-388FCE76C1B9}" dt="2021-05-30T23:08:23.811" v="525" actId="2711"/>
        <pc:sldMkLst>
          <pc:docMk/>
          <pc:sldMk cId="2550025748" sldId="257"/>
        </pc:sldMkLst>
        <pc:spChg chg="del mod ord">
          <ac:chgData name="Marianna M" userId="247a5d86aad8390e" providerId="LiveId" clId="{8B5F5C06-5EE8-41E5-8708-388FCE76C1B9}" dt="2021-05-30T22:46:39.521" v="15" actId="700"/>
          <ac:spMkLst>
            <pc:docMk/>
            <pc:sldMk cId="2550025748" sldId="257"/>
            <ac:spMk id="2" creationId="{E59FEABD-04A1-4857-8ABE-CDDF66EA8F04}"/>
          </ac:spMkLst>
        </pc:spChg>
        <pc:spChg chg="del mod ord">
          <ac:chgData name="Marianna M" userId="247a5d86aad8390e" providerId="LiveId" clId="{8B5F5C06-5EE8-41E5-8708-388FCE76C1B9}" dt="2021-05-30T22:46:39.521" v="15" actId="700"/>
          <ac:spMkLst>
            <pc:docMk/>
            <pc:sldMk cId="2550025748" sldId="257"/>
            <ac:spMk id="3" creationId="{1546D58F-B264-4D4D-988A-4A8F06B5FF36}"/>
          </ac:spMkLst>
        </pc:spChg>
        <pc:spChg chg="del">
          <ac:chgData name="Marianna M" userId="247a5d86aad8390e" providerId="LiveId" clId="{8B5F5C06-5EE8-41E5-8708-388FCE76C1B9}" dt="2021-05-30T22:46:39.521" v="15" actId="700"/>
          <ac:spMkLst>
            <pc:docMk/>
            <pc:sldMk cId="2550025748" sldId="257"/>
            <ac:spMk id="4" creationId="{14F40A75-9069-40C0-A821-2916A90C67F7}"/>
          </ac:spMkLst>
        </pc:spChg>
        <pc:spChg chg="add mod ord">
          <ac:chgData name="Marianna M" userId="247a5d86aad8390e" providerId="LiveId" clId="{8B5F5C06-5EE8-41E5-8708-388FCE76C1B9}" dt="2021-05-30T22:46:39.521" v="15" actId="700"/>
          <ac:spMkLst>
            <pc:docMk/>
            <pc:sldMk cId="2550025748" sldId="257"/>
            <ac:spMk id="5" creationId="{0BCE8306-EEF7-41E9-9E49-94B58368C86A}"/>
          </ac:spMkLst>
        </pc:spChg>
        <pc:spChg chg="add mod ord">
          <ac:chgData name="Marianna M" userId="247a5d86aad8390e" providerId="LiveId" clId="{8B5F5C06-5EE8-41E5-8708-388FCE76C1B9}" dt="2021-05-30T23:08:23.811" v="525" actId="2711"/>
          <ac:spMkLst>
            <pc:docMk/>
            <pc:sldMk cId="2550025748" sldId="257"/>
            <ac:spMk id="6" creationId="{22821822-6D69-4588-8FBC-DD0813D35BBD}"/>
          </ac:spMkLst>
        </pc:spChg>
      </pc:sldChg>
      <pc:sldChg chg="del">
        <pc:chgData name="Marianna M" userId="247a5d86aad8390e" providerId="LiveId" clId="{8B5F5C06-5EE8-41E5-8708-388FCE76C1B9}" dt="2021-05-30T22:46:29.330" v="12" actId="2696"/>
        <pc:sldMkLst>
          <pc:docMk/>
          <pc:sldMk cId="3155708528" sldId="258"/>
        </pc:sldMkLst>
        <pc:spChg chg="del mod ord">
          <ac:chgData name="Marianna M" userId="247a5d86aad8390e" providerId="LiveId" clId="{8B5F5C06-5EE8-41E5-8708-388FCE76C1B9}" dt="2021-05-30T22:50:19.395" v="48" actId="700"/>
          <ac:spMkLst>
            <pc:docMk/>
            <pc:sldMk cId="3155708528" sldId="258"/>
            <ac:spMk id="2" creationId="{A323E1E4-3034-4387-9138-0FBA1EFC9A7A}"/>
          </ac:spMkLst>
        </pc:spChg>
        <pc:spChg chg="del mod ord">
          <ac:chgData name="Marianna M" userId="247a5d86aad8390e" providerId="LiveId" clId="{8B5F5C06-5EE8-41E5-8708-388FCE76C1B9}" dt="2021-05-30T22:50:19.395" v="48" actId="700"/>
          <ac:spMkLst>
            <pc:docMk/>
            <pc:sldMk cId="3155708528" sldId="258"/>
            <ac:spMk id="3" creationId="{C7E9C3E0-44AF-491D-9388-BFF330DBDE3F}"/>
          </ac:spMkLst>
        </pc:spChg>
        <pc:spChg chg="del">
          <ac:chgData name="Marianna M" userId="247a5d86aad8390e" providerId="LiveId" clId="{8B5F5C06-5EE8-41E5-8708-388FCE76C1B9}" dt="2021-05-30T22:50:19.395" v="48" actId="700"/>
          <ac:spMkLst>
            <pc:docMk/>
            <pc:sldMk cId="3155708528" sldId="258"/>
            <ac:spMk id="4" creationId="{155713AA-A52B-49DE-8E0E-3593B112CAE9}"/>
          </ac:spMkLst>
        </pc:spChg>
        <pc:spChg chg="add mod ord">
          <ac:chgData name="Marianna M" userId="247a5d86aad8390e" providerId="LiveId" clId="{8B5F5C06-5EE8-41E5-8708-388FCE76C1B9}" dt="2021-05-30T22:57:02.541" v="289" actId="122"/>
          <ac:spMkLst>
            <pc:docMk/>
            <pc:sldMk cId="3155708528" sldId="258"/>
            <ac:spMk id="5" creationId="{29EBD460-5B96-4945-94E1-E3F1828ED8B1}"/>
          </ac:spMkLst>
        </pc:spChg>
        <pc:spChg chg="add mod ord">
          <ac:chgData name="Marianna M" userId="247a5d86aad8390e" providerId="LiveId" clId="{8B5F5C06-5EE8-41E5-8708-388FCE76C1B9}" dt="2021-05-30T23:02:19.532" v="367" actId="20577"/>
          <ac:spMkLst>
            <pc:docMk/>
            <pc:sldMk cId="3155708528" sldId="258"/>
            <ac:spMk id="6" creationId="{EB1EBCEE-38EA-484A-9B12-C742EFEA4148}"/>
          </ac:spMkLst>
        </pc:spChg>
      </pc:sldChg>
      <pc:sldChg chg="del">
        <pc:chgData name="Marianna M" userId="247a5d86aad8390e" providerId="LiveId" clId="{8B5F5C06-5EE8-41E5-8708-388FCE76C1B9}" dt="2021-05-30T22:46:12.820" v="5" actId="2696"/>
        <pc:sldMkLst>
          <pc:docMk/>
          <pc:sldMk cId="0" sldId="259"/>
        </pc:sldMkLst>
      </pc:sldChg>
      <pc:sldChg chg="delSp modSp new del mod">
        <pc:chgData name="Marianna M" userId="247a5d86aad8390e" providerId="LiveId" clId="{8B5F5C06-5EE8-41E5-8708-388FCE76C1B9}" dt="2021-05-30T23:02:57.274" v="371" actId="2696"/>
        <pc:sldMkLst>
          <pc:docMk/>
          <pc:sldMk cId="3055384666" sldId="259"/>
        </pc:sldMkLst>
        <pc:spChg chg="del">
          <ac:chgData name="Marianna M" userId="247a5d86aad8390e" providerId="LiveId" clId="{8B5F5C06-5EE8-41E5-8708-388FCE76C1B9}" dt="2021-05-30T22:58:12.662" v="292" actId="21"/>
          <ac:spMkLst>
            <pc:docMk/>
            <pc:sldMk cId="3055384666" sldId="259"/>
            <ac:spMk id="2" creationId="{00601E00-0C9B-48F2-86FE-DA482BB3F665}"/>
          </ac:spMkLst>
        </pc:spChg>
        <pc:spChg chg="mod">
          <ac:chgData name="Marianna M" userId="247a5d86aad8390e" providerId="LiveId" clId="{8B5F5C06-5EE8-41E5-8708-388FCE76C1B9}" dt="2021-05-30T23:01:14.469" v="358" actId="20577"/>
          <ac:spMkLst>
            <pc:docMk/>
            <pc:sldMk cId="3055384666" sldId="259"/>
            <ac:spMk id="3" creationId="{F99AA468-C6FB-4E4C-893D-C7E8D3693835}"/>
          </ac:spMkLst>
        </pc:spChg>
      </pc:sldChg>
      <pc:sldChg chg="del">
        <pc:chgData name="Marianna M" userId="247a5d86aad8390e" providerId="LiveId" clId="{8B5F5C06-5EE8-41E5-8708-388FCE76C1B9}" dt="2021-05-30T22:46:14.289" v="6" actId="2696"/>
        <pc:sldMkLst>
          <pc:docMk/>
          <pc:sldMk cId="1559497877" sldId="260"/>
        </pc:sldMkLst>
        <pc:spChg chg="mod">
          <ac:chgData name="Marianna M" userId="247a5d86aad8390e" providerId="LiveId" clId="{8B5F5C06-5EE8-41E5-8708-388FCE76C1B9}" dt="2021-05-30T23:08:43.236" v="528" actId="14100"/>
          <ac:spMkLst>
            <pc:docMk/>
            <pc:sldMk cId="1559497877" sldId="260"/>
            <ac:spMk id="2" creationId="{97E1EE7C-A37E-455D-8076-604C1972FC51}"/>
          </ac:spMkLst>
        </pc:spChg>
        <pc:spChg chg="mod">
          <ac:chgData name="Marianna M" userId="247a5d86aad8390e" providerId="LiveId" clId="{8B5F5C06-5EE8-41E5-8708-388FCE76C1B9}" dt="2021-05-30T23:08:52.047" v="529" actId="20577"/>
          <ac:spMkLst>
            <pc:docMk/>
            <pc:sldMk cId="1559497877" sldId="260"/>
            <ac:spMk id="3" creationId="{51B39866-DB3D-4A17-8F2F-2AB63E101152}"/>
          </ac:spMkLst>
        </pc:spChg>
      </pc:sldChg>
      <pc:sldChg chg="modSp del mod">
        <pc:chgData name="Marianna M" userId="247a5d86aad8390e" providerId="LiveId" clId="{8B5F5C06-5EE8-41E5-8708-388FCE76C1B9}" dt="2021-05-31T20:36:59.322" v="538" actId="21"/>
        <pc:sldMkLst>
          <pc:docMk/>
          <pc:sldMk cId="2396389522" sldId="261"/>
        </pc:sldMkLst>
        <pc:spChg chg="mod">
          <ac:chgData name="Marianna M" userId="247a5d86aad8390e" providerId="LiveId" clId="{8B5F5C06-5EE8-41E5-8708-388FCE76C1B9}" dt="2021-05-30T23:06:12.454" v="466" actId="115"/>
          <ac:spMkLst>
            <pc:docMk/>
            <pc:sldMk cId="2396389522" sldId="261"/>
            <ac:spMk id="2" creationId="{BEF41F88-CF9F-484A-B93E-D853EEE1CEFC}"/>
          </ac:spMkLst>
        </pc:spChg>
        <pc:spChg chg="mod">
          <ac:chgData name="Marianna M" userId="247a5d86aad8390e" providerId="LiveId" clId="{8B5F5C06-5EE8-41E5-8708-388FCE76C1B9}" dt="2021-05-31T20:36:59.322" v="538" actId="21"/>
          <ac:spMkLst>
            <pc:docMk/>
            <pc:sldMk cId="2396389522" sldId="261"/>
            <ac:spMk id="3" creationId="{FF80A985-DD07-4EAA-93D3-047F3EC467C2}"/>
          </ac:spMkLst>
        </pc:spChg>
      </pc:sldChg>
      <pc:sldChg chg="add del">
        <pc:chgData name="Marianna M" userId="247a5d86aad8390e" providerId="LiveId" clId="{8B5F5C06-5EE8-41E5-8708-388FCE76C1B9}" dt="2021-05-31T20:35:40.703" v="531" actId="2696"/>
        <pc:sldMkLst>
          <pc:docMk/>
          <pc:sldMk cId="798904351" sldId="262"/>
        </pc:sldMkLst>
      </pc:sldChg>
      <pc:sldChg chg="modSp new mod">
        <pc:chgData name="Marianna M" userId="247a5d86aad8390e" providerId="LiveId" clId="{8B5F5C06-5EE8-41E5-8708-388FCE76C1B9}" dt="2021-05-31T20:37:03.608" v="540"/>
        <pc:sldMkLst>
          <pc:docMk/>
          <pc:sldMk cId="4276511839" sldId="262"/>
        </pc:sldMkLst>
        <pc:spChg chg="mod">
          <ac:chgData name="Marianna M" userId="247a5d86aad8390e" providerId="LiveId" clId="{8B5F5C06-5EE8-41E5-8708-388FCE76C1B9}" dt="2021-05-31T20:37:03.608" v="540"/>
          <ac:spMkLst>
            <pc:docMk/>
            <pc:sldMk cId="4276511839" sldId="262"/>
            <ac:spMk id="3" creationId="{A92E5784-1495-418C-B3B0-B762F9B92171}"/>
          </ac:spMkLst>
        </pc:spChg>
      </pc:sldChg>
      <pc:sldChg chg="new">
        <pc:chgData name="Marianna M" userId="247a5d86aad8390e" providerId="LiveId" clId="{8B5F5C06-5EE8-41E5-8708-388FCE76C1B9}" dt="2021-05-31T20:37:08.514" v="541" actId="680"/>
        <pc:sldMkLst>
          <pc:docMk/>
          <pc:sldMk cId="2563068254" sldId="263"/>
        </pc:sldMkLst>
      </pc:sldChg>
      <pc:sldChg chg="del">
        <pc:chgData name="Marianna M" userId="247a5d86aad8390e" providerId="LiveId" clId="{8B5F5C06-5EE8-41E5-8708-388FCE76C1B9}" dt="2021-05-30T22:46:20.631" v="10" actId="2696"/>
        <pc:sldMkLst>
          <pc:docMk/>
          <pc:sldMk cId="0" sldId="264"/>
        </pc:sldMkLst>
      </pc:sldChg>
      <pc:sldChg chg="del">
        <pc:chgData name="Marianna M" userId="247a5d86aad8390e" providerId="LiveId" clId="{8B5F5C06-5EE8-41E5-8708-388FCE76C1B9}" dt="2021-05-30T22:46:23.638" v="11" actId="2696"/>
        <pc:sldMkLst>
          <pc:docMk/>
          <pc:sldMk cId="101108862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21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53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474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87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850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161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184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33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77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7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46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35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59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67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72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18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iaksiazka.pl/ksiazka/opowiesci-na-dobranoc-dla-mlodych-buntowniczek-francesca-cavallo?utm_source=google&amp;utm_medium=cpc&amp;utm_campaign=shopping&amp;gclid=EAIaIQobChMI05GS5ueM8QIVqQWiAx3EWwqQEAQYASABEgK2dPD_Bw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alapolskaczytadzieciom.pl/?gclid=EAIaIQobChMI6p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7931224" cy="528945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pl-PL" sz="4400" b="1" dirty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4400" b="1" dirty="0">
                <a:latin typeface="Comic Sans MS" panose="030F0702030302020204" pitchFamily="66" charset="0"/>
              </a:rPr>
              <a:t>Książka – uczy, bawi, wychowuje</a:t>
            </a:r>
          </a:p>
          <a:p>
            <a:pPr>
              <a:lnSpc>
                <a:spcPct val="150000"/>
              </a:lnSpc>
              <a:buNone/>
            </a:pPr>
            <a:endParaRPr lang="pl-PL" sz="2800" b="1" dirty="0">
              <a:latin typeface="Comic Sans MS" panose="030F0702030302020204" pitchFamily="66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A53853A-20C3-4B0A-99B2-F9D537653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365104"/>
            <a:ext cx="3232795" cy="20258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6CE6B9-7814-42BF-B8A9-D44A5C58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57192"/>
            <a:ext cx="8075905" cy="1380480"/>
          </a:xfrm>
        </p:spPr>
        <p:txBody>
          <a:bodyPr>
            <a:noAutofit/>
          </a:bodyPr>
          <a:lstStyle/>
          <a:p>
            <a:r>
              <a:rPr lang="pl-PL" sz="2000" b="1" dirty="0">
                <a:latin typeface="Comic Sans MS" panose="030F0702030302020204" pitchFamily="66" charset="0"/>
              </a:rPr>
              <a:t>Link do strony: </a:t>
            </a:r>
            <a:br>
              <a:rPr lang="pl-PL" sz="2000" b="1" dirty="0">
                <a:latin typeface="Comic Sans MS" panose="030F0702030302020204" pitchFamily="66" charset="0"/>
              </a:rPr>
            </a:br>
            <a:r>
              <a:rPr lang="pl-PL" sz="2000" dirty="0">
                <a:latin typeface="Comic Sans MS" panose="030F0702030302020204" pitchFamily="66" charset="0"/>
              </a:rPr>
              <a:t>https://calapolskaczytadzieciom.pl/zlota-lista/lista-ksiazek-polecanych-przez-fundacje-abcxxi-cala-polska-czyta-dzieciom/</a:t>
            </a:r>
            <a:br>
              <a:rPr lang="pl-PL" sz="2000" dirty="0">
                <a:latin typeface="Comic Sans MS" panose="030F0702030302020204" pitchFamily="66" charset="0"/>
              </a:rPr>
            </a:br>
            <a:endParaRPr lang="pl-PL" sz="2000" dirty="0">
              <a:latin typeface="Comic Sans MS" panose="030F0702030302020204" pitchFamily="66" charset="0"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4BC0248-34E4-4C61-85DC-5FE743A3E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64704"/>
            <a:ext cx="2997344" cy="3881437"/>
          </a:xfrm>
        </p:spPr>
      </p:pic>
    </p:spTree>
    <p:extLst>
      <p:ext uri="{BB962C8B-B14F-4D97-AF65-F5344CB8AC3E}">
        <p14:creationId xmlns:p14="http://schemas.microsoft.com/office/powerpoint/2010/main" val="38669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38C56-B7AD-4AEE-8A07-D8C853F4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Comic Sans MS" panose="030F0702030302020204" pitchFamily="66" charset="0"/>
              </a:rPr>
              <a:t>Propozycje książkowe dla dziewcząt </a:t>
            </a:r>
            <a:br>
              <a:rPr lang="pl-PL" sz="2800" dirty="0">
                <a:latin typeface="Comic Sans MS" panose="030F0702030302020204" pitchFamily="66" charset="0"/>
              </a:rPr>
            </a:br>
            <a:r>
              <a:rPr lang="pl-PL" sz="2800" dirty="0">
                <a:latin typeface="Comic Sans MS" panose="030F0702030302020204" pitchFamily="66" charset="0"/>
              </a:rPr>
              <a:t>i chłopców: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73DF0D-7150-4518-A422-2AF87359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562802" cy="3880773"/>
          </a:xfrm>
        </p:spPr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www.taniaksiazka.pl/opowiesci-dla-chlopcow-ktorzy-chca-byc-wyjatkowi-100-historii-niezwyklych-mezczyzn-ktorzy-podjeli-wyzwanie-by-zmienic-swiat-ben-brooks-p-1064299.html?utm_source=google&amp;utm_medium=cpc&amp;utm_campaign=shopping&amp;gclid=EAIaIQobChMI1cb3--eM8QIVhNKyCh1eZgkeEAQYASABEgIbEvD_BwE</a:t>
            </a:r>
          </a:p>
          <a:p>
            <a:endParaRPr lang="pl-PL" dirty="0">
              <a:hlinkClick r:id="rId2"/>
            </a:endParaRPr>
          </a:p>
          <a:p>
            <a:r>
              <a:rPr lang="pl-PL" dirty="0">
                <a:hlinkClick r:id="rId2"/>
              </a:rPr>
              <a:t>https://www.taniaksiazka.pl/ksiazka/opowiesci-na-dobranoc-dla-mlodych-buntowniczek-francesca-cavallo?utm_source=google&amp;utm_medium=cpc&amp;utm_campaign=shopping&amp;gclid=EAIaIQobChMI05GS5ueM8QIVqQWiAx3EWwqQEAQYASABEgK2dPD_BwE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12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0236AE96-4D62-47F2-8B6C-54E35F5E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59" y="609600"/>
            <a:ext cx="3200345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Warto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pamiętać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</a:rPr>
              <a:t>że</a:t>
            </a:r>
            <a:r>
              <a:rPr lang="en-US" sz="24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353886-8666-40E3-A0E9-61BCABEB4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875" y="2160589"/>
            <a:ext cx="3842101" cy="35607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effectLst/>
                <a:latin typeface="Comic Sans MS" panose="030F0702030302020204" pitchFamily="66" charset="0"/>
              </a:rPr>
              <a:t>Dzieci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potrzebują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jasnego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przekazu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moralnego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, co jest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dobre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, a co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złe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. </a:t>
            </a:r>
            <a:endParaRPr lang="pl-PL" sz="2000" dirty="0">
              <a:effectLst/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effectLst/>
                <a:latin typeface="Comic Sans MS" panose="030F0702030302020204" pitchFamily="66" charset="0"/>
              </a:rPr>
              <a:t>Jeśli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lektura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pozostawia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wątpliwości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zawsze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warto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br>
              <a:rPr lang="pl-PL" sz="2000" dirty="0">
                <a:effectLst/>
                <a:latin typeface="Comic Sans MS" panose="030F0702030302020204" pitchFamily="66" charset="0"/>
              </a:rPr>
            </a:br>
            <a:r>
              <a:rPr lang="en-US" sz="2000" dirty="0">
                <a:effectLst/>
                <a:latin typeface="Comic Sans MS" panose="030F0702030302020204" pitchFamily="66" charset="0"/>
              </a:rPr>
              <a:t>z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nimi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rozmawiać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br>
              <a:rPr lang="pl-PL" sz="2000" dirty="0">
                <a:effectLst/>
                <a:latin typeface="Comic Sans MS" panose="030F0702030302020204" pitchFamily="66" charset="0"/>
              </a:rPr>
            </a:br>
            <a:r>
              <a:rPr lang="en-US" sz="2000" dirty="0">
                <a:effectLst/>
                <a:latin typeface="Comic Sans MS" panose="030F0702030302020204" pitchFamily="66" charset="0"/>
              </a:rPr>
              <a:t>o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właściwych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postawach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br>
              <a:rPr lang="pl-PL" sz="2000" dirty="0">
                <a:effectLst/>
                <a:latin typeface="Comic Sans MS" panose="030F0702030302020204" pitchFamily="66" charset="0"/>
              </a:rPr>
            </a:br>
            <a:r>
              <a:rPr lang="en-US" sz="2000" dirty="0" err="1">
                <a:effectLst/>
                <a:latin typeface="Comic Sans MS" panose="030F0702030302020204" pitchFamily="66" charset="0"/>
              </a:rPr>
              <a:t>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wyborach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-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takich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które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nie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ranią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innych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i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służą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dobru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 </a:t>
            </a:r>
            <a:r>
              <a:rPr lang="en-US" sz="2000" dirty="0" err="1">
                <a:effectLst/>
                <a:latin typeface="Comic Sans MS" panose="030F0702030302020204" pitchFamily="66" charset="0"/>
              </a:rPr>
              <a:t>ogólnemu</a:t>
            </a:r>
            <a:r>
              <a:rPr lang="en-US" sz="2000" dirty="0">
                <a:effectLst/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3236295C-DA66-4862-97F5-35F29844DF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21" y="2265459"/>
            <a:ext cx="3452060" cy="3495482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id="{8A604B66-99A7-4AC8-AEF8-AEF0A89D4265}"/>
              </a:ext>
            </a:extLst>
          </p:cNvPr>
          <p:cNvSpPr txBox="1"/>
          <p:nvPr/>
        </p:nvSpPr>
        <p:spPr>
          <a:xfrm>
            <a:off x="3524910" y="6025022"/>
            <a:ext cx="5295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Prezentację przygotował: Zespół Terapeutyczny</a:t>
            </a:r>
          </a:p>
        </p:txBody>
      </p:sp>
    </p:spTree>
    <p:extLst>
      <p:ext uri="{BB962C8B-B14F-4D97-AF65-F5344CB8AC3E}">
        <p14:creationId xmlns:p14="http://schemas.microsoft.com/office/powerpoint/2010/main" val="277925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2821822-6D69-4588-8FBC-DD0813D35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80728"/>
            <a:ext cx="6482681" cy="5060635"/>
          </a:xfrm>
        </p:spPr>
        <p:txBody>
          <a:bodyPr>
            <a:normAutofit/>
          </a:bodyPr>
          <a:lstStyle/>
          <a:p>
            <a:endParaRPr lang="pl-PL" sz="2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Comic Sans MS" panose="030F0702030302020204" pitchFamily="66" charset="0"/>
              </a:rPr>
              <a:t>„Bez względu na to ile masz zajęć, najważniejszą rzeczą, jaką możesz zrobić dla przyszłości swego dziecka, oprócz okazywania mu miłości przez przytulanie, jest codzienne  głośne czytanie oraz radykalne ograniczenie telewizji…"</a:t>
            </a:r>
          </a:p>
          <a:p>
            <a:pPr marL="0" indent="0" algn="ctr">
              <a:buNone/>
            </a:pPr>
            <a:endParaRPr lang="pl-PL" sz="2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Comic Sans MS" panose="030F0702030302020204" pitchFamily="66" charset="0"/>
              </a:rPr>
              <a:t>				Jim </a:t>
            </a:r>
            <a:r>
              <a:rPr lang="pl-PL" sz="2800" dirty="0" err="1">
                <a:latin typeface="Comic Sans MS" panose="030F0702030302020204" pitchFamily="66" charset="0"/>
              </a:rPr>
              <a:t>Trelease</a:t>
            </a:r>
            <a:r>
              <a:rPr lang="pl-PL" sz="2800" dirty="0">
                <a:latin typeface="Comic Sans MS" panose="030F0702030302020204" pitchFamily="66" charset="0"/>
              </a:rPr>
              <a:t> </a:t>
            </a:r>
          </a:p>
          <a:p>
            <a:endParaRPr lang="pl-PL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2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9EBD460-5B96-4945-94E1-E3F1828E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Zalety czytania: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B1EBCEE-38EA-484A-9B12-C742EFEA4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6770713" cy="5445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r</a:t>
            </a: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ozwój języka i słownictwa; nauka wyrażania myśli;</a:t>
            </a:r>
          </a:p>
          <a:p>
            <a:pPr marL="0" indent="0">
              <a:lnSpc>
                <a:spcPts val="90"/>
              </a:lnSpc>
              <a:buNone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l-PL" sz="2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68630" marR="12700" indent="-2857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rozwijanie myślenia, dostarczanie nowych idei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 pojęć myślowych, rozszerzanie świadomości;</a:t>
            </a:r>
          </a:p>
          <a:p>
            <a:pPr marL="468630" marR="12700" indent="-2857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pobudzanie fantazji, budowanie obrazu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 wyobraźni;</a:t>
            </a:r>
            <a:endParaRPr lang="pl-PL" sz="21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68630" marR="12700" indent="-2857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dostarczanie wiedzy o innych krajach i kulturach,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 przyrodzie, technice, historii, o tym wszystkim,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 czym chcielibyśmy dowiedzieć się czegoś więcej;</a:t>
            </a:r>
          </a:p>
          <a:p>
            <a:pPr marL="468630" marR="12700" indent="-2857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21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rozwijanie uczucia i zdolność do empatii.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15570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1EE7C-A37E-455D-8076-604C1972F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2088"/>
          </a:xfrm>
        </p:spPr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Książka: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B39866-DB3D-4A17-8F2F-2AB63E101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6840760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może stawiać pytania, które angażują i pobudzają do dalszych przemyśleń;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kłania do namysłu nad tym, co dobre, a co złe;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może wytłumaczyć rzeczywistość i pomóc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 zrozumieniu zależności;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pomaga zrozumieć siebie, umacnia poczucie własnej wartości;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buduje pomost między pokoleniami;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1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est nieograniczonym światem, z którego czerpiemy przez całe życie.</a:t>
            </a:r>
            <a:endParaRPr lang="pl-PL" sz="2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100" dirty="0">
              <a:latin typeface="Comic Sans MS" panose="030F0702030302020204" pitchFamily="66" charset="0"/>
            </a:endParaRPr>
          </a:p>
          <a:p>
            <a:endParaRPr lang="pl-PL" sz="2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9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F41F88-CF9F-484A-B93E-D853EEE1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Do czytania dzieciom należy wybrać książki:</a:t>
            </a:r>
            <a:br>
              <a:rPr lang="pl-PL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80A985-DD07-4EAA-93D3-047F3EC46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73752"/>
          </a:xfrm>
        </p:spPr>
        <p:txBody>
          <a:bodyPr>
            <a:noAutofit/>
          </a:bodyPr>
          <a:lstStyle/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ciekawe i emocjonujące, dostosowane do jego wieku, dojrzałości umysłowej i psychicznej oraz do zainteresowań;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niosące ciekawy przekaz;</a:t>
            </a:r>
            <a:endParaRPr lang="pl-PL" sz="21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dostosowane do wrażliwości dziecka- niewzbudzające lęku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 niepokoju kształtujące optymizm, wiarę w siebie </a:t>
            </a:r>
            <a:b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1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 pozytywny stosunek do świata;</a:t>
            </a:r>
          </a:p>
        </p:txBody>
      </p:sp>
    </p:spTree>
    <p:extLst>
      <p:ext uri="{BB962C8B-B14F-4D97-AF65-F5344CB8AC3E}">
        <p14:creationId xmlns:p14="http://schemas.microsoft.com/office/powerpoint/2010/main" val="239638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2E5784-1495-418C-B3B0-B762F9B9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620688"/>
            <a:ext cx="6554689" cy="5420675"/>
          </a:xfrm>
        </p:spPr>
        <p:txBody>
          <a:bodyPr>
            <a:noAutofit/>
          </a:bodyPr>
          <a:lstStyle/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pl-PL" sz="22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przekazujące pozytywne wartości, promujące wzorce właściwych postaw </a:t>
            </a:r>
            <a:b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pl-PL" sz="22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zachowań</a:t>
            </a: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przynoszące  rozrywkę  na  wysokim  poziomie,  rozwijające  poczucie  humor odpowiednie pod względem formy, gatunku, poziomu skomplikowania języka.</a:t>
            </a:r>
            <a:endParaRPr lang="pl-PL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br>
              <a:rPr lang="pl-PL" sz="22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l-PL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l-PL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pl-PL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l-PL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200" dirty="0">
              <a:latin typeface="Comic Sans MS" panose="030F0702030302020204" pitchFamily="66" charset="0"/>
            </a:endParaRP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27651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313796-6E90-4013-A610-A9ACB317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latin typeface="Comic Sans MS" panose="030F0702030302020204" pitchFamily="66" charset="0"/>
              </a:rPr>
              <a:t>Jakie książki wybrać </a:t>
            </a:r>
            <a:r>
              <a:rPr lang="pl-PL" sz="2400" dirty="0">
                <a:effectLst/>
                <a:latin typeface="Comic Sans MS" panose="030F0702030302020204" pitchFamily="66" charset="0"/>
              </a:rPr>
              <a:t>dzieciom:</a:t>
            </a:r>
            <a:br>
              <a:rPr lang="pl-PL" sz="2400" dirty="0">
                <a:effectLst/>
                <a:latin typeface="Comic Sans MS" panose="030F0702030302020204" pitchFamily="66" charset="0"/>
              </a:rPr>
            </a:br>
            <a:endParaRPr lang="pl-PL" sz="2400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2B6F91-EA44-4054-81CC-B475C4869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75449"/>
            <a:ext cx="6347714" cy="4916619"/>
          </a:xfrm>
        </p:spPr>
        <p:txBody>
          <a:bodyPr>
            <a:noAutofit/>
          </a:bodyPr>
          <a:lstStyle/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skierowane do dziecka i ciekawe dla niego;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napisane lub tłumaczone poprawną i ładną polszczyzną;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dostosowane do wieku i wrażliwości dziecka, nie wzbudzające lęków i niepokoju;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uczące myślenia oraz radzenia sobie z trudnymi uczuciami i sytuacjami;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niosące pozytywny przekaz moralny, promujące wzorce właściwych postaw i </a:t>
            </a:r>
            <a:r>
              <a:rPr lang="pl-PL" dirty="0" err="1">
                <a:effectLst/>
                <a:latin typeface="Comic Sans MS" panose="030F0702030302020204" pitchFamily="66" charset="0"/>
              </a:rPr>
              <a:t>zachowań</a:t>
            </a:r>
            <a:r>
              <a:rPr lang="pl-PL" dirty="0">
                <a:effectLst/>
                <a:latin typeface="Comic Sans MS" panose="030F0702030302020204" pitchFamily="66" charset="0"/>
              </a:rPr>
              <a:t>; 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effectLst/>
                <a:latin typeface="Comic Sans MS" panose="030F0702030302020204" pitchFamily="66" charset="0"/>
              </a:rPr>
              <a:t>rozwijające wrażliwość estetyczną;</a:t>
            </a:r>
          </a:p>
          <a:p>
            <a:endParaRPr lang="pl-P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6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60954A-F66F-4E0A-A56F-F25B0F35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60648"/>
            <a:ext cx="6347714" cy="578071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pl-PL" sz="1800" dirty="0">
              <a:effectLst/>
              <a:latin typeface="Comic Sans MS" panose="030F0702030302020204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l-PL" dirty="0">
              <a:latin typeface="Comic Sans MS" panose="030F0702030302020204" pitchFamily="66" charset="0"/>
            </a:endParaRP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1800" dirty="0">
                <a:effectLst/>
                <a:latin typeface="Comic Sans MS" panose="030F0702030302020204" pitchFamily="66" charset="0"/>
              </a:rPr>
              <a:t>kształtujące postawę optymizmu i wiary w siebie oraz pozytywne nastawienie do świata;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1800" dirty="0">
                <a:effectLst/>
                <a:latin typeface="Comic Sans MS" panose="030F0702030302020204" pitchFamily="66" charset="0"/>
              </a:rPr>
              <a:t>unikające stereotypów związanych z płcią, rasą, narodowością, kulturą;</a:t>
            </a:r>
          </a:p>
          <a:p>
            <a:pPr marR="5461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sz="1800" dirty="0">
                <a:effectLst/>
                <a:latin typeface="Comic Sans MS" panose="030F0702030302020204" pitchFamily="66" charset="0"/>
              </a:rPr>
              <a:t>unikające antywzorców np. przykładów, że zachowania naganne wiodą do sukcesu.</a:t>
            </a:r>
            <a:br>
              <a:rPr lang="pl-PL" sz="1800" dirty="0">
                <a:effectLst/>
                <a:latin typeface="Comic Sans MS" panose="030F0702030302020204" pitchFamily="66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08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F9BED-FC5A-481B-8FCE-A9639B720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>
                <a:latin typeface="Comic Sans MS" panose="030F0702030302020204" pitchFamily="66" charset="0"/>
              </a:rPr>
              <a:t>Warto wiedzieć, że propagowaniem czytelnictwa zajmuje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90F8A-83D8-44BB-B10E-6D0673EAC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284" y="2107915"/>
            <a:ext cx="6455092" cy="3711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2000" dirty="0">
                <a:latin typeface="Comic Sans MS" panose="030F0702030302020204" pitchFamily="66" charset="0"/>
              </a:rPr>
              <a:t>Link do strony: </a:t>
            </a:r>
            <a:r>
              <a:rPr lang="pl-PL" sz="2000" b="1" dirty="0">
                <a:latin typeface="Comic Sans MS" panose="030F0702030302020204" pitchFamily="66" charset="0"/>
                <a:hlinkClick r:id="rId2"/>
              </a:rPr>
              <a:t>https://calapolskaczytadzieciom.pl/?gclid=EAIaIQobChMI6pq</a:t>
            </a:r>
            <a:endParaRPr lang="pl-PL" sz="20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Mądra szkoła czyta dzieciom” 2014 – rozstrzygnięcie konkursu na najlepiej  przeprowadzoną kampanię czytania w roku szkolnym 2013/2014 - Artykuł -  ngo.pl">
            <a:extLst>
              <a:ext uri="{FF2B5EF4-FFF2-40B4-BE49-F238E27FC236}">
                <a16:creationId xmlns:a16="http://schemas.microsoft.com/office/drawing/2014/main" id="{6335CEF2-3FA2-407D-96F4-31D0A104F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24" y="2492896"/>
            <a:ext cx="425752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1676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546</Words>
  <Application>Microsoft Office PowerPoint</Application>
  <PresentationFormat>Pokaz na ekranie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Trebuchet MS</vt:lpstr>
      <vt:lpstr>Wingdings</vt:lpstr>
      <vt:lpstr>Wingdings 3</vt:lpstr>
      <vt:lpstr>Faseta</vt:lpstr>
      <vt:lpstr>Prezentacja programu PowerPoint</vt:lpstr>
      <vt:lpstr>Prezentacja programu PowerPoint</vt:lpstr>
      <vt:lpstr>Zalety czytania:</vt:lpstr>
      <vt:lpstr>Książka:</vt:lpstr>
      <vt:lpstr>Do czytania dzieciom należy wybrać książki: </vt:lpstr>
      <vt:lpstr>Prezentacja programu PowerPoint</vt:lpstr>
      <vt:lpstr>Jakie książki wybrać dzieciom: </vt:lpstr>
      <vt:lpstr>Prezentacja programu PowerPoint</vt:lpstr>
      <vt:lpstr>Warto wiedzieć, że propagowaniem czytelnictwa zajmuje się:</vt:lpstr>
      <vt:lpstr>Link do strony:  https://calapolskaczytadzieciom.pl/zlota-lista/lista-ksiazek-polecanych-przez-fundacje-abcxxi-cala-polska-czyta-dzieciom/ </vt:lpstr>
      <vt:lpstr>Propozycje książkowe dla dziewcząt  i chłopców:</vt:lpstr>
      <vt:lpstr>Warto pamiętać, że: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Marianna M</dc:creator>
  <cp:lastModifiedBy>Marianna M</cp:lastModifiedBy>
  <cp:revision>6</cp:revision>
  <dcterms:created xsi:type="dcterms:W3CDTF">2020-11-15T19:35:13Z</dcterms:created>
  <dcterms:modified xsi:type="dcterms:W3CDTF">2021-06-13T18:51:52Z</dcterms:modified>
</cp:coreProperties>
</file>